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8" r:id="rId1"/>
  </p:sldMasterIdLst>
  <p:notesMasterIdLst>
    <p:notesMasterId r:id="rId13"/>
  </p:notes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A9458F-0218-C34A-85DC-46430074FBC4}" v="6" dt="2024-06-01T14:41:26.1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766"/>
    <p:restoredTop sz="94724"/>
  </p:normalViewPr>
  <p:slideViewPr>
    <p:cSldViewPr snapToGrid="0">
      <p:cViewPr>
        <p:scale>
          <a:sx n="295" d="100"/>
          <a:sy n="295" d="100"/>
        </p:scale>
        <p:origin x="-8728" y="-4080"/>
      </p:cViewPr>
      <p:guideLst/>
    </p:cSldViewPr>
  </p:slideViewPr>
  <p:notesTextViewPr>
    <p:cViewPr>
      <p:scale>
        <a:sx n="120" d="100"/>
        <a:sy n="1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uardo Gonzalo Ramirez" userId="ea5b0b00-299b-4de0-8903-aba8fd182128" providerId="ADAL" clId="{22A9458F-0218-C34A-85DC-46430074FBC4}"/>
    <pc:docChg chg="undo custSel addSld delSld modSld">
      <pc:chgData name="Eduardo Gonzalo Ramirez" userId="ea5b0b00-299b-4de0-8903-aba8fd182128" providerId="ADAL" clId="{22A9458F-0218-C34A-85DC-46430074FBC4}" dt="2024-06-01T14:41:29.629" v="78" actId="1076"/>
      <pc:docMkLst>
        <pc:docMk/>
      </pc:docMkLst>
      <pc:sldChg chg="addSp delSp modSp new mod">
        <pc:chgData name="Eduardo Gonzalo Ramirez" userId="ea5b0b00-299b-4de0-8903-aba8fd182128" providerId="ADAL" clId="{22A9458F-0218-C34A-85DC-46430074FBC4}" dt="2024-06-01T14:22:50.128" v="40"/>
        <pc:sldMkLst>
          <pc:docMk/>
          <pc:sldMk cId="81278226" sldId="263"/>
        </pc:sldMkLst>
        <pc:spChg chg="mod">
          <ac:chgData name="Eduardo Gonzalo Ramirez" userId="ea5b0b00-299b-4de0-8903-aba8fd182128" providerId="ADAL" clId="{22A9458F-0218-C34A-85DC-46430074FBC4}" dt="2024-06-01T14:20:47.601" v="22" actId="20577"/>
          <ac:spMkLst>
            <pc:docMk/>
            <pc:sldMk cId="81278226" sldId="263"/>
            <ac:spMk id="2" creationId="{AC804AE0-7785-5D94-F383-78A72ECB3151}"/>
          </ac:spMkLst>
        </pc:spChg>
        <pc:spChg chg="del">
          <ac:chgData name="Eduardo Gonzalo Ramirez" userId="ea5b0b00-299b-4de0-8903-aba8fd182128" providerId="ADAL" clId="{22A9458F-0218-C34A-85DC-46430074FBC4}" dt="2024-06-01T14:21:16.185" v="23"/>
          <ac:spMkLst>
            <pc:docMk/>
            <pc:sldMk cId="81278226" sldId="263"/>
            <ac:spMk id="3" creationId="{1774E022-4082-F783-9DD1-4D35C0977AC7}"/>
          </ac:spMkLst>
        </pc:spChg>
        <pc:spChg chg="add del mod">
          <ac:chgData name="Eduardo Gonzalo Ramirez" userId="ea5b0b00-299b-4de0-8903-aba8fd182128" providerId="ADAL" clId="{22A9458F-0218-C34A-85DC-46430074FBC4}" dt="2024-06-01T14:22:50.128" v="40"/>
          <ac:spMkLst>
            <pc:docMk/>
            <pc:sldMk cId="81278226" sldId="263"/>
            <ac:spMk id="6" creationId="{CCD95170-6C52-AC9B-24F7-3A596DABEAAA}"/>
          </ac:spMkLst>
        </pc:spChg>
        <pc:spChg chg="add mod">
          <ac:chgData name="Eduardo Gonzalo Ramirez" userId="ea5b0b00-299b-4de0-8903-aba8fd182128" providerId="ADAL" clId="{22A9458F-0218-C34A-85DC-46430074FBC4}" dt="2024-06-01T14:22:48.493" v="38" actId="1076"/>
          <ac:spMkLst>
            <pc:docMk/>
            <pc:sldMk cId="81278226" sldId="263"/>
            <ac:spMk id="7" creationId="{6D8092D2-8FEC-33DE-C60E-12542D0054DB}"/>
          </ac:spMkLst>
        </pc:spChg>
        <pc:picChg chg="add mod">
          <ac:chgData name="Eduardo Gonzalo Ramirez" userId="ea5b0b00-299b-4de0-8903-aba8fd182128" providerId="ADAL" clId="{22A9458F-0218-C34A-85DC-46430074FBC4}" dt="2024-06-01T14:22:12.166" v="26" actId="1076"/>
          <ac:picMkLst>
            <pc:docMk/>
            <pc:sldMk cId="81278226" sldId="263"/>
            <ac:picMk id="5" creationId="{D687C587-F5F3-1B58-99FC-42AA3BF5C0B7}"/>
          </ac:picMkLst>
        </pc:picChg>
      </pc:sldChg>
      <pc:sldChg chg="new del">
        <pc:chgData name="Eduardo Gonzalo Ramirez" userId="ea5b0b00-299b-4de0-8903-aba8fd182128" providerId="ADAL" clId="{22A9458F-0218-C34A-85DC-46430074FBC4}" dt="2024-06-01T14:22:55.247" v="42" actId="680"/>
        <pc:sldMkLst>
          <pc:docMk/>
          <pc:sldMk cId="1339601361" sldId="264"/>
        </pc:sldMkLst>
      </pc:sldChg>
      <pc:sldChg chg="addSp delSp modSp add mod">
        <pc:chgData name="Eduardo Gonzalo Ramirez" userId="ea5b0b00-299b-4de0-8903-aba8fd182128" providerId="ADAL" clId="{22A9458F-0218-C34A-85DC-46430074FBC4}" dt="2024-06-01T14:26:16.672" v="56" actId="1076"/>
        <pc:sldMkLst>
          <pc:docMk/>
          <pc:sldMk cId="3376381001" sldId="264"/>
        </pc:sldMkLst>
        <pc:spChg chg="add del mod">
          <ac:chgData name="Eduardo Gonzalo Ramirez" userId="ea5b0b00-299b-4de0-8903-aba8fd182128" providerId="ADAL" clId="{22A9458F-0218-C34A-85DC-46430074FBC4}" dt="2024-06-01T14:26:07.660" v="53"/>
          <ac:spMkLst>
            <pc:docMk/>
            <pc:sldMk cId="3376381001" sldId="264"/>
            <ac:spMk id="4" creationId="{12E1A336-EB38-42C8-4534-9AD47A5C8CDC}"/>
          </ac:spMkLst>
        </pc:spChg>
        <pc:spChg chg="mod">
          <ac:chgData name="Eduardo Gonzalo Ramirez" userId="ea5b0b00-299b-4de0-8903-aba8fd182128" providerId="ADAL" clId="{22A9458F-0218-C34A-85DC-46430074FBC4}" dt="2024-06-01T14:25:34.342" v="51" actId="20577"/>
          <ac:spMkLst>
            <pc:docMk/>
            <pc:sldMk cId="3376381001" sldId="264"/>
            <ac:spMk id="7" creationId="{6D8092D2-8FEC-33DE-C60E-12542D0054DB}"/>
          </ac:spMkLst>
        </pc:spChg>
        <pc:picChg chg="del">
          <ac:chgData name="Eduardo Gonzalo Ramirez" userId="ea5b0b00-299b-4de0-8903-aba8fd182128" providerId="ADAL" clId="{22A9458F-0218-C34A-85DC-46430074FBC4}" dt="2024-06-01T14:25:37.638" v="52" actId="478"/>
          <ac:picMkLst>
            <pc:docMk/>
            <pc:sldMk cId="3376381001" sldId="264"/>
            <ac:picMk id="5" creationId="{D687C587-F5F3-1B58-99FC-42AA3BF5C0B7}"/>
          </ac:picMkLst>
        </pc:picChg>
        <pc:picChg chg="add mod">
          <ac:chgData name="Eduardo Gonzalo Ramirez" userId="ea5b0b00-299b-4de0-8903-aba8fd182128" providerId="ADAL" clId="{22A9458F-0218-C34A-85DC-46430074FBC4}" dt="2024-06-01T14:26:16.672" v="56" actId="1076"/>
          <ac:picMkLst>
            <pc:docMk/>
            <pc:sldMk cId="3376381001" sldId="264"/>
            <ac:picMk id="8" creationId="{BA5611BF-3526-4848-9CBE-AD3602DCCEE2}"/>
          </ac:picMkLst>
        </pc:picChg>
      </pc:sldChg>
      <pc:sldChg chg="addSp delSp modSp add mod">
        <pc:chgData name="Eduardo Gonzalo Ramirez" userId="ea5b0b00-299b-4de0-8903-aba8fd182128" providerId="ADAL" clId="{22A9458F-0218-C34A-85DC-46430074FBC4}" dt="2024-06-01T14:41:29.629" v="78" actId="1076"/>
        <pc:sldMkLst>
          <pc:docMk/>
          <pc:sldMk cId="2320112913" sldId="265"/>
        </pc:sldMkLst>
        <pc:spChg chg="add del mod">
          <ac:chgData name="Eduardo Gonzalo Ramirez" userId="ea5b0b00-299b-4de0-8903-aba8fd182128" providerId="ADAL" clId="{22A9458F-0218-C34A-85DC-46430074FBC4}" dt="2024-06-01T14:41:23.343" v="76"/>
          <ac:spMkLst>
            <pc:docMk/>
            <pc:sldMk cId="2320112913" sldId="265"/>
            <ac:spMk id="3" creationId="{918D55C1-F0EE-29E9-3CDA-9D33D5DDDEF9}"/>
          </ac:spMkLst>
        </pc:spChg>
        <pc:spChg chg="add del mod">
          <ac:chgData name="Eduardo Gonzalo Ramirez" userId="ea5b0b00-299b-4de0-8903-aba8fd182128" providerId="ADAL" clId="{22A9458F-0218-C34A-85DC-46430074FBC4}" dt="2024-06-01T14:41:26.162" v="77"/>
          <ac:spMkLst>
            <pc:docMk/>
            <pc:sldMk cId="2320112913" sldId="265"/>
            <ac:spMk id="5" creationId="{2619CE49-E23D-1504-6027-970C12A72806}"/>
          </ac:spMkLst>
        </pc:spChg>
        <pc:spChg chg="mod">
          <ac:chgData name="Eduardo Gonzalo Ramirez" userId="ea5b0b00-299b-4de0-8903-aba8fd182128" providerId="ADAL" clId="{22A9458F-0218-C34A-85DC-46430074FBC4}" dt="2024-06-01T14:41:17.794" v="73" actId="20577"/>
          <ac:spMkLst>
            <pc:docMk/>
            <pc:sldMk cId="2320112913" sldId="265"/>
            <ac:spMk id="7" creationId="{6D8092D2-8FEC-33DE-C60E-12542D0054DB}"/>
          </ac:spMkLst>
        </pc:spChg>
        <pc:picChg chg="del">
          <ac:chgData name="Eduardo Gonzalo Ramirez" userId="ea5b0b00-299b-4de0-8903-aba8fd182128" providerId="ADAL" clId="{22A9458F-0218-C34A-85DC-46430074FBC4}" dt="2024-06-01T14:41:20.556" v="74" actId="478"/>
          <ac:picMkLst>
            <pc:docMk/>
            <pc:sldMk cId="2320112913" sldId="265"/>
            <ac:picMk id="8" creationId="{BA5611BF-3526-4848-9CBE-AD3602DCCEE2}"/>
          </ac:picMkLst>
        </pc:picChg>
        <pc:picChg chg="add mod">
          <ac:chgData name="Eduardo Gonzalo Ramirez" userId="ea5b0b00-299b-4de0-8903-aba8fd182128" providerId="ADAL" clId="{22A9458F-0218-C34A-85DC-46430074FBC4}" dt="2024-06-01T14:41:29.629" v="78" actId="1076"/>
          <ac:picMkLst>
            <pc:docMk/>
            <pc:sldMk cId="2320112913" sldId="265"/>
            <ac:picMk id="9" creationId="{1A7BAE2B-AC9E-5895-FB03-6195C8DE3AD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27793-D29A-F240-B378-3FDE2C2E925E}" type="datetimeFigureOut">
              <a:rPr lang="es-PE" smtClean="0"/>
              <a:t>1/06/24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84020-33D0-6A41-8FD7-836438B5EDB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73560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84020-33D0-6A41-8FD7-836438B5EDB8}" type="slidenum">
              <a:rPr lang="es-PE" smtClean="0"/>
              <a:t>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18950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84020-33D0-6A41-8FD7-836438B5EDB8}" type="slidenum">
              <a:rPr lang="es-PE" smtClean="0"/>
              <a:t>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10986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84020-33D0-6A41-8FD7-836438B5EDB8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62267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84020-33D0-6A41-8FD7-836438B5EDB8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6067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9490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772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561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6/1/24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494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454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1125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086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32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4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971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6/1/24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0761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 colorful light bulb with business icons">
            <a:extLst>
              <a:ext uri="{FF2B5EF4-FFF2-40B4-BE49-F238E27FC236}">
                <a16:creationId xmlns:a16="http://schemas.microsoft.com/office/drawing/2014/main" id="{52169A86-FE7F-698A-7F6C-75B51C338B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55" r="-1" b="8167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B8CE58F-407C-497E-B723-21FD8C6D3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9937" y="721297"/>
            <a:ext cx="5565913" cy="5415406"/>
            <a:chOff x="797792" y="912854"/>
            <a:chExt cx="5298208" cy="5032292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BE70332-ECAF-47BB-8C7B-BD049452F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1439" y="1056388"/>
              <a:ext cx="4968823" cy="4748064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6D9361-A35A-4DC8-AAB9-04FD2D6FEE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7792" y="912854"/>
              <a:ext cx="5298208" cy="5032292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7FC31AD-FBB3-4219-A758-D6F7594A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671" y="1232452"/>
              <a:ext cx="4715122" cy="4439901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F3E806-94CB-1677-E452-2681B466A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000" y="1971427"/>
            <a:ext cx="4181444" cy="2362673"/>
          </a:xfrm>
        </p:spPr>
        <p:txBody>
          <a:bodyPr anchor="b">
            <a:normAutofit/>
          </a:bodyPr>
          <a:lstStyle/>
          <a:p>
            <a:pPr algn="ctr"/>
            <a:r>
              <a:rPr lang="es-PE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Proyecto Ecommerce</a:t>
            </a:r>
          </a:p>
        </p:txBody>
      </p:sp>
    </p:spTree>
    <p:extLst>
      <p:ext uri="{BB962C8B-B14F-4D97-AF65-F5344CB8AC3E}">
        <p14:creationId xmlns:p14="http://schemas.microsoft.com/office/powerpoint/2010/main" val="1137955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1394EE3-682E-7DA1-B030-B68A9E726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3211" y="2859532"/>
            <a:ext cx="7604628" cy="365125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6E4C1AD-86D5-AE97-28D7-995954EA455F}"/>
              </a:ext>
            </a:extLst>
          </p:cNvPr>
          <p:cNvSpPr txBox="1"/>
          <p:nvPr/>
        </p:nvSpPr>
        <p:spPr>
          <a:xfrm>
            <a:off x="2420084" y="2329121"/>
            <a:ext cx="4410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Generar Token para Usuario Anónimo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5822BDFF-0B0E-B52B-80E2-B7BA17F4E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Generación de token</a:t>
            </a:r>
          </a:p>
        </p:txBody>
      </p:sp>
    </p:spTree>
    <p:extLst>
      <p:ext uri="{BB962C8B-B14F-4D97-AF65-F5344CB8AC3E}">
        <p14:creationId xmlns:p14="http://schemas.microsoft.com/office/powerpoint/2010/main" val="2133951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922932D7-59DF-9374-ACC0-165FC16AC0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7707" y="2897604"/>
            <a:ext cx="7975635" cy="3651250"/>
          </a:xfr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386C45E2-E697-CC14-A36A-89A214D83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Generación de token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EFF1861-5112-2CC0-AC6B-49F2ABAB591B}"/>
              </a:ext>
            </a:extLst>
          </p:cNvPr>
          <p:cNvSpPr txBox="1"/>
          <p:nvPr/>
        </p:nvSpPr>
        <p:spPr>
          <a:xfrm>
            <a:off x="2191309" y="2398425"/>
            <a:ext cx="351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Acceder a Endpoint Protegido</a:t>
            </a:r>
          </a:p>
        </p:txBody>
      </p:sp>
    </p:spTree>
    <p:extLst>
      <p:ext uri="{BB962C8B-B14F-4D97-AF65-F5344CB8AC3E}">
        <p14:creationId xmlns:p14="http://schemas.microsoft.com/office/powerpoint/2010/main" val="1476414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309A13-54F6-483F-AE9F-D62963CF2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Proyecto Ecommerce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C8D371-9458-2262-48A4-11DD1E98E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1024690"/>
          </a:xfrm>
        </p:spPr>
        <p:txBody>
          <a:bodyPr>
            <a:normAutofit/>
          </a:bodyPr>
          <a:lstStyle/>
          <a:p>
            <a:r>
              <a:rPr lang="es-PE" sz="2800" dirty="0"/>
              <a:t>Ecommerce =&gt; qdigital.cl</a:t>
            </a:r>
          </a:p>
          <a:p>
            <a:endParaRPr lang="es-PE" sz="28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4F04264-54E7-4D23-BD11-1325EEB24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320" y="3253838"/>
            <a:ext cx="5020152" cy="288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995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878A77-D74E-E99E-B81C-E5913708B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Base de datos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59DCA8F-D676-A91C-3E78-5FAD37246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533" y="2558155"/>
            <a:ext cx="5216934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90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04AE0-7785-5D94-F383-78A72ECB3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Acceso Ends-Points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87C587-F5F3-1B58-99FC-42AA3BF5C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7927" y="2629596"/>
            <a:ext cx="5737678" cy="3651250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D8092D2-8FEC-33DE-C60E-12542D0054DB}"/>
              </a:ext>
            </a:extLst>
          </p:cNvPr>
          <p:cNvSpPr txBox="1"/>
          <p:nvPr/>
        </p:nvSpPr>
        <p:spPr>
          <a:xfrm>
            <a:off x="3086878" y="2260264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Productos</a:t>
            </a:r>
          </a:p>
        </p:txBody>
      </p:sp>
    </p:spTree>
    <p:extLst>
      <p:ext uri="{BB962C8B-B14F-4D97-AF65-F5344CB8AC3E}">
        <p14:creationId xmlns:p14="http://schemas.microsoft.com/office/powerpoint/2010/main" val="81278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04AE0-7785-5D94-F383-78A72ECB3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Acceso Ends-Points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8092D2-8FEC-33DE-C60E-12542D0054DB}"/>
              </a:ext>
            </a:extLst>
          </p:cNvPr>
          <p:cNvSpPr txBox="1"/>
          <p:nvPr/>
        </p:nvSpPr>
        <p:spPr>
          <a:xfrm>
            <a:off x="3086878" y="2260264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Productos Detalle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BA5611BF-3526-4848-9CBE-AD3602DCCE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4605" y="2764530"/>
            <a:ext cx="5782790" cy="3651250"/>
          </a:xfrm>
        </p:spPr>
      </p:pic>
    </p:spTree>
    <p:extLst>
      <p:ext uri="{BB962C8B-B14F-4D97-AF65-F5344CB8AC3E}">
        <p14:creationId xmlns:p14="http://schemas.microsoft.com/office/powerpoint/2010/main" val="3376381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04AE0-7785-5D94-F383-78A72ECB3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Acceso Ends-Points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8092D2-8FEC-33DE-C60E-12542D0054DB}"/>
              </a:ext>
            </a:extLst>
          </p:cNvPr>
          <p:cNvSpPr txBox="1"/>
          <p:nvPr/>
        </p:nvSpPr>
        <p:spPr>
          <a:xfrm>
            <a:off x="3086878" y="2260264"/>
            <a:ext cx="811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Users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1A7BAE2B-AC9E-5895-FB03-6195C8DE3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49242" y="2764530"/>
            <a:ext cx="5912565" cy="3651250"/>
          </a:xfrm>
        </p:spPr>
      </p:pic>
    </p:spTree>
    <p:extLst>
      <p:ext uri="{BB962C8B-B14F-4D97-AF65-F5344CB8AC3E}">
        <p14:creationId xmlns:p14="http://schemas.microsoft.com/office/powerpoint/2010/main" val="2320112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04AE0-7785-5D94-F383-78A72ECB3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Acceso Ends-Points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8092D2-8FEC-33DE-C60E-12542D0054DB}"/>
              </a:ext>
            </a:extLst>
          </p:cNvPr>
          <p:cNvSpPr txBox="1"/>
          <p:nvPr/>
        </p:nvSpPr>
        <p:spPr>
          <a:xfrm>
            <a:off x="1920240" y="2374564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Login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9D645539-F6DB-4000-E51A-4F53CD5D8A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21461" y="2960043"/>
            <a:ext cx="8769350" cy="3592174"/>
          </a:xfrm>
        </p:spPr>
      </p:pic>
    </p:spTree>
    <p:extLst>
      <p:ext uri="{BB962C8B-B14F-4D97-AF65-F5344CB8AC3E}">
        <p14:creationId xmlns:p14="http://schemas.microsoft.com/office/powerpoint/2010/main" val="1887465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2B97D-D96A-F2FD-2623-31E91FE26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Análisis de SonarQube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18FA3D69-70AA-F9F0-28DE-7B2A266CEF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0875" y="2662206"/>
            <a:ext cx="8769350" cy="2952814"/>
          </a:xfrm>
        </p:spPr>
      </p:pic>
    </p:spTree>
    <p:extLst>
      <p:ext uri="{BB962C8B-B14F-4D97-AF65-F5344CB8AC3E}">
        <p14:creationId xmlns:p14="http://schemas.microsoft.com/office/powerpoint/2010/main" val="2110534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3E689C-C00F-17C2-2110-0B46202C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Generación de token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6D6111D-48B2-2FD8-EA3D-E4D7112F4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79774" y="2858215"/>
            <a:ext cx="6666107" cy="3626362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498E3470-8A2B-7F22-6248-F5CD798C5E8F}"/>
              </a:ext>
            </a:extLst>
          </p:cNvPr>
          <p:cNvSpPr txBox="1"/>
          <p:nvPr/>
        </p:nvSpPr>
        <p:spPr>
          <a:xfrm>
            <a:off x="2572897" y="2352566"/>
            <a:ext cx="2456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Usuario Autenticado</a:t>
            </a:r>
          </a:p>
        </p:txBody>
      </p:sp>
    </p:spTree>
    <p:extLst>
      <p:ext uri="{BB962C8B-B14F-4D97-AF65-F5344CB8AC3E}">
        <p14:creationId xmlns:p14="http://schemas.microsoft.com/office/powerpoint/2010/main" val="63851011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412724"/>
      </a:dk2>
      <a:lt2>
        <a:srgbClr val="E2E8E4"/>
      </a:lt2>
      <a:accent1>
        <a:srgbClr val="D739AE"/>
      </a:accent1>
      <a:accent2>
        <a:srgbClr val="C5275A"/>
      </a:accent2>
      <a:accent3>
        <a:srgbClr val="D74839"/>
      </a:accent3>
      <a:accent4>
        <a:srgbClr val="C57827"/>
      </a:accent4>
      <a:accent5>
        <a:srgbClr val="B0A72F"/>
      </a:accent5>
      <a:accent6>
        <a:srgbClr val="81B223"/>
      </a:accent6>
      <a:hlink>
        <a:srgbClr val="31944B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646</TotalTime>
  <Words>53</Words>
  <Application>Microsoft Macintosh PowerPoint</Application>
  <PresentationFormat>Panorámica</PresentationFormat>
  <Paragraphs>23</Paragraphs>
  <Slides>11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Meiryo</vt:lpstr>
      <vt:lpstr>Aptos</vt:lpstr>
      <vt:lpstr>Corbel</vt:lpstr>
      <vt:lpstr>SketchLinesVTI</vt:lpstr>
      <vt:lpstr>Proyecto Ecommerce</vt:lpstr>
      <vt:lpstr>Proyecto Ecommerce</vt:lpstr>
      <vt:lpstr>La Base de datos</vt:lpstr>
      <vt:lpstr>Acceso Ends-Points</vt:lpstr>
      <vt:lpstr>Acceso Ends-Points</vt:lpstr>
      <vt:lpstr>Acceso Ends-Points</vt:lpstr>
      <vt:lpstr>Acceso Ends-Points</vt:lpstr>
      <vt:lpstr>Análisis de SonarQube</vt:lpstr>
      <vt:lpstr>Generación de token</vt:lpstr>
      <vt:lpstr>Generación de token</vt:lpstr>
      <vt:lpstr>Generación de token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Eduardo Gonzalo Ramirez</dc:creator>
  <cp:lastModifiedBy>Eduardo Gonzalo Ramirez</cp:lastModifiedBy>
  <cp:revision>4</cp:revision>
  <dcterms:created xsi:type="dcterms:W3CDTF">2024-05-30T16:15:31Z</dcterms:created>
  <dcterms:modified xsi:type="dcterms:W3CDTF">2024-06-01T18:11:20Z</dcterms:modified>
</cp:coreProperties>
</file>

<file path=docProps/thumbnail.jpeg>
</file>